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표지" id="{F72CD9FE-CC4B-403B-8596-2C2DD21366A5}">
          <p14:sldIdLst>
            <p14:sldId id="256"/>
          </p14:sldIdLst>
        </p14:section>
        <p14:section name="문서" id="{F4749E9E-F30B-4051-8A14-03381E65E030}">
          <p14:sldIdLst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0070C0"/>
    <a:srgbClr val="FCAEAE"/>
    <a:srgbClr val="FF7A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>
      <p:cViewPr varScale="1">
        <p:scale>
          <a:sx n="94" d="100"/>
          <a:sy n="94" d="100"/>
        </p:scale>
        <p:origin x="2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BD750-E577-4B36-A1E6-377295B9241A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A4033-BABD-4A7A-9513-869AFAFAB2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720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A4033-BABD-4A7A-9513-869AFAFAB2C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2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A4033-BABD-4A7A-9513-869AFAFAB2C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1041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12191999" cy="2298700"/>
          </a:xfrm>
          <a:prstGeom prst="rect">
            <a:avLst/>
          </a:prstGeom>
          <a:solidFill>
            <a:srgbClr val="007D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767409" y="478296"/>
            <a:ext cx="1296144" cy="565328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r>
              <a:rPr lang="en-US" altLang="ko-KR" sz="2800" spc="-150" dirty="0" smtClean="0">
                <a:ln>
                  <a:solidFill>
                    <a:srgbClr val="FFC000">
                      <a:alpha val="30000"/>
                    </a:srgbClr>
                  </a:solidFill>
                </a:ln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Manual</a:t>
            </a:r>
            <a:endParaRPr lang="en-US" altLang="ko-KR" sz="2800" spc="-150" dirty="0">
              <a:ln>
                <a:solidFill>
                  <a:srgbClr val="FFC000">
                    <a:alpha val="30000"/>
                  </a:srgbClr>
                </a:solidFill>
              </a:ln>
              <a:solidFill>
                <a:srgbClr val="FFC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이등변 삼각형 8"/>
          <p:cNvSpPr/>
          <p:nvPr userDrawn="1"/>
        </p:nvSpPr>
        <p:spPr>
          <a:xfrm rot="16200000">
            <a:off x="10946272" y="-49974"/>
            <a:ext cx="1195754" cy="1295702"/>
          </a:xfrm>
          <a:prstGeom prst="triangle">
            <a:avLst>
              <a:gd name="adj" fmla="val 100000"/>
            </a:avLst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662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34707" y="0"/>
            <a:ext cx="657292" cy="71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767408" y="1043624"/>
            <a:ext cx="7820654" cy="701731"/>
          </a:xfrm>
        </p:spPr>
        <p:txBody>
          <a:bodyPr wrap="square">
            <a:spAutoFit/>
          </a:bodyPr>
          <a:lstStyle>
            <a:lvl1pPr>
              <a:defRPr lang="ko-KR" altLang="en-US" spc="-150" dirty="0">
                <a:ln w="12700">
                  <a:solidFill>
                    <a:schemeClr val="bg1">
                      <a:alpha val="70000"/>
                    </a:scheme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</a:lstStyle>
          <a:p>
            <a:pPr marL="0" lvl="0"/>
            <a:r>
              <a:rPr lang="ko-KR" altLang="en-US" dirty="0" smtClean="0"/>
              <a:t>문서 제목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767408" y="2651460"/>
            <a:ext cx="7455058" cy="3495340"/>
          </a:xfrm>
        </p:spPr>
        <p:txBody>
          <a:bodyPr>
            <a:normAutofit/>
          </a:bodyPr>
          <a:lstStyle>
            <a:lvl1pPr marL="177800" indent="-177800" algn="l">
              <a:lnSpc>
                <a:spcPct val="120000"/>
              </a:lnSpc>
              <a:buFont typeface="Wingdings" panose="05000000000000000000" pitchFamily="2" charset="2"/>
              <a:buChar char="§"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 smtClean="0"/>
              <a:t>문서 설명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856000" y="2618489"/>
            <a:ext cx="1296144" cy="30645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pPr marL="177800" indent="-177800">
              <a:buFont typeface="Wingdings" panose="05000000000000000000" pitchFamily="2" charset="2"/>
              <a:buChar char="§"/>
            </a:pPr>
            <a:r>
              <a:rPr lang="ko-KR" altLang="en-US" sz="1600" b="1" spc="-150" dirty="0" smtClean="0">
                <a:ln>
                  <a:noFill/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변경 이력</a:t>
            </a:r>
            <a:endParaRPr lang="en-US" altLang="ko-KR" sz="1600" b="1" spc="-150" dirty="0">
              <a:ln>
                <a:noFill/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82200" y="1776210"/>
            <a:ext cx="2091109" cy="341406"/>
          </a:xfrm>
          <a:prstGeom prst="rect">
            <a:avLst/>
          </a:prstGeom>
        </p:spPr>
      </p:pic>
      <p:cxnSp>
        <p:nvCxnSpPr>
          <p:cNvPr id="21" name="직선 연결선 20"/>
          <p:cNvCxnSpPr/>
          <p:nvPr userDrawn="1"/>
        </p:nvCxnSpPr>
        <p:spPr>
          <a:xfrm>
            <a:off x="8607896" y="2420888"/>
            <a:ext cx="0" cy="4316164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7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143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35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19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51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85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77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80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12191999" cy="692696"/>
          </a:xfrm>
          <a:prstGeom prst="rect">
            <a:avLst/>
          </a:prstGeom>
          <a:solidFill>
            <a:srgbClr val="007D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9359900" y="86247"/>
            <a:ext cx="2743200" cy="535531"/>
          </a:xfr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lang="ko-KR" altLang="en-US" sz="3200" spc="-150" smtClean="0">
                <a:ln w="12700">
                  <a:solidFill>
                    <a:schemeClr val="bg1">
                      <a:alpha val="70000"/>
                    </a:scheme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4148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18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4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3740A-D7EE-4B02-9A5A-92CE16B27E8C}" type="datetimeFigureOut">
              <a:rPr lang="ko-KR" altLang="en-US" smtClean="0"/>
              <a:t>2017-02-10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019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graphicFrame>
        <p:nvGraphicFramePr>
          <p:cNvPr id="23" name="표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488933"/>
              </p:ext>
            </p:extLst>
          </p:nvPr>
        </p:nvGraphicFramePr>
        <p:xfrm>
          <a:off x="8904313" y="3047663"/>
          <a:ext cx="3129714" cy="35640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828967"/>
                <a:gridCol w="1691312"/>
                <a:gridCol w="609435"/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일시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내용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작성자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err="1" smtClean="0"/>
                        <a:t>yyyy</a:t>
                      </a:r>
                      <a:r>
                        <a:rPr lang="en-US" altLang="ko-KR" sz="1000" dirty="0" smtClean="0"/>
                        <a:t>-mm-</a:t>
                      </a:r>
                      <a:r>
                        <a:rPr lang="en-US" altLang="ko-KR" sz="1000" dirty="0" err="1" smtClean="0"/>
                        <a:t>dd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dirty="0" smtClean="0"/>
                        <a:t>변경 내용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작성자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2" name="직선 연결선 21"/>
          <p:cNvCxnSpPr/>
          <p:nvPr/>
        </p:nvCxnSpPr>
        <p:spPr>
          <a:xfrm>
            <a:off x="8607896" y="2420888"/>
            <a:ext cx="0" cy="4316164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24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림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908720"/>
            <a:ext cx="7056784" cy="56771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35240" y="911672"/>
            <a:ext cx="4416712" cy="396044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>
            <a:defPPr>
              <a:defRPr lang="ko-KR"/>
            </a:defPPr>
            <a:lvl1pPr>
              <a:defRPr sz="2000"/>
            </a:lvl1pPr>
          </a:lstStyle>
          <a:p>
            <a:pPr>
              <a:spcAft>
                <a:spcPts val="1500"/>
              </a:spcAft>
            </a:pPr>
            <a:r>
              <a:rPr lang="en-US" altLang="ko-KR" dirty="0" smtClean="0"/>
              <a:t>0. Adobe Acrobat DC</a:t>
            </a:r>
            <a:r>
              <a:rPr lang="ko-KR" altLang="en-US" dirty="0" smtClean="0"/>
              <a:t>로 </a:t>
            </a:r>
            <a:r>
              <a:rPr lang="en-US" altLang="ko-KR" dirty="0" smtClean="0"/>
              <a:t>PDF </a:t>
            </a:r>
            <a:r>
              <a:rPr lang="ko-KR" altLang="en-US" dirty="0" smtClean="0"/>
              <a:t>열기</a:t>
            </a:r>
            <a:endParaRPr lang="en-US" altLang="ko-KR" dirty="0" smtClean="0"/>
          </a:p>
          <a:p>
            <a:pPr>
              <a:spcAft>
                <a:spcPts val="1500"/>
              </a:spcAft>
            </a:pPr>
            <a:r>
              <a:rPr lang="en-US" altLang="ko-KR" dirty="0" smtClean="0"/>
              <a:t>1</a:t>
            </a:r>
            <a:r>
              <a:rPr lang="en-US" altLang="ko-KR" dirty="0"/>
              <a:t>. </a:t>
            </a:r>
            <a:r>
              <a:rPr lang="ko-KR" altLang="en-US" dirty="0"/>
              <a:t>우측 메뉴에서 </a:t>
            </a:r>
            <a:r>
              <a:rPr lang="ko-KR" altLang="en-US" b="1" dirty="0"/>
              <a:t>오려내기</a:t>
            </a:r>
            <a:r>
              <a:rPr lang="ko-KR" altLang="en-US" dirty="0"/>
              <a:t> 검색</a:t>
            </a:r>
            <a:endParaRPr lang="en-US" altLang="ko-KR" dirty="0"/>
          </a:p>
          <a:p>
            <a:pPr>
              <a:spcAft>
                <a:spcPts val="1500"/>
              </a:spcAft>
            </a:pPr>
            <a:r>
              <a:rPr lang="en-US" altLang="ko-KR" dirty="0"/>
              <a:t>2. </a:t>
            </a:r>
            <a:r>
              <a:rPr lang="ko-KR" altLang="en-US" b="1" dirty="0"/>
              <a:t>페이지 오려내기 </a:t>
            </a:r>
            <a:r>
              <a:rPr lang="ko-KR" altLang="en-US" dirty="0"/>
              <a:t>클릭</a:t>
            </a:r>
            <a:endParaRPr lang="en-US" altLang="ko-KR" dirty="0"/>
          </a:p>
          <a:p>
            <a:pPr>
              <a:spcAft>
                <a:spcPts val="1500"/>
              </a:spcAft>
            </a:pPr>
            <a:r>
              <a:rPr lang="en-US" altLang="ko-KR" dirty="0"/>
              <a:t>3. PDF </a:t>
            </a:r>
            <a:r>
              <a:rPr lang="ko-KR" altLang="en-US" dirty="0"/>
              <a:t>페이지에서 </a:t>
            </a:r>
            <a:r>
              <a:rPr lang="ko-KR" altLang="en-US" b="1" dirty="0"/>
              <a:t>더블 클릭</a:t>
            </a:r>
            <a:endParaRPr lang="en-US" altLang="ko-KR" b="1" dirty="0"/>
          </a:p>
        </p:txBody>
      </p:sp>
      <p:sp>
        <p:nvSpPr>
          <p:cNvPr id="3" name="직사각형 2"/>
          <p:cNvSpPr/>
          <p:nvPr/>
        </p:nvSpPr>
        <p:spPr>
          <a:xfrm>
            <a:off x="5578030" y="1637628"/>
            <a:ext cx="1767649" cy="270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578030" y="1958452"/>
            <a:ext cx="1767649" cy="1998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353035" y="1729037"/>
            <a:ext cx="3374813" cy="4524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442213" y="1469935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42213" y="2092235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1882" y="1628800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71207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2</a:t>
            </a:fld>
            <a:endParaRPr lang="en-US" altLang="ko-KR"/>
          </a:p>
        </p:txBody>
      </p:sp>
      <p:sp>
        <p:nvSpPr>
          <p:cNvPr id="13" name="TextBox 12"/>
          <p:cNvSpPr txBox="1"/>
          <p:nvPr/>
        </p:nvSpPr>
        <p:spPr>
          <a:xfrm>
            <a:off x="7635240" y="905822"/>
            <a:ext cx="4416712" cy="438621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>
            <a:defPPr>
              <a:defRPr lang="ko-KR"/>
            </a:defPPr>
            <a:lvl1pPr>
              <a:lnSpc>
                <a:spcPct val="150000"/>
              </a:lnSpc>
              <a:defRPr sz="2000"/>
            </a:lvl1pPr>
          </a:lstStyle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1. </a:t>
            </a:r>
            <a:r>
              <a:rPr lang="ko-KR" altLang="en-US" dirty="0"/>
              <a:t>단위 </a:t>
            </a:r>
            <a:r>
              <a:rPr lang="ko-KR" altLang="en-US" b="1" dirty="0"/>
              <a:t>밀리미터</a:t>
            </a:r>
            <a:r>
              <a:rPr lang="en-US" altLang="ko-KR" dirty="0"/>
              <a:t>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2. </a:t>
            </a:r>
            <a:r>
              <a:rPr lang="ko-KR" altLang="en-US" dirty="0"/>
              <a:t>적용 대상 </a:t>
            </a:r>
            <a:r>
              <a:rPr lang="ko-KR" altLang="en-US" b="1" dirty="0"/>
              <a:t>오려내기 상자 </a:t>
            </a:r>
            <a:r>
              <a:rPr lang="ko-KR" altLang="en-US" dirty="0" smtClean="0"/>
              <a:t>선택</a:t>
            </a:r>
            <a:endParaRPr lang="en-US" altLang="ko-KR" dirty="0" smtClean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 smtClean="0"/>
              <a:t>3</a:t>
            </a:r>
            <a:r>
              <a:rPr lang="en-US" altLang="ko-KR" dirty="0"/>
              <a:t>. </a:t>
            </a:r>
            <a:r>
              <a:rPr lang="ko-KR" altLang="en-US" dirty="0">
                <a:sym typeface="Wingdings" panose="05000000000000000000" pitchFamily="2" charset="2"/>
              </a:rPr>
              <a:t>상하 좌우 수치 입력</a:t>
            </a:r>
            <a:r>
              <a:rPr lang="ko-KR" altLang="en-US" dirty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ko-KR" altLang="en-US" sz="1800" dirty="0"/>
              <a:t>오려낸 페이지 크기</a:t>
            </a:r>
            <a:r>
              <a:rPr lang="en-US" altLang="ko-KR" sz="1800" dirty="0"/>
              <a:t>(a) – </a:t>
            </a:r>
            <a:r>
              <a:rPr lang="ko-KR" altLang="en-US" sz="1800" dirty="0"/>
              <a:t>판형</a:t>
            </a:r>
            <a:r>
              <a:rPr lang="en-US" altLang="ko-KR" sz="1800" dirty="0"/>
              <a:t>(b) / </a:t>
            </a:r>
            <a:r>
              <a:rPr lang="en-US" altLang="ko-KR" sz="1800" dirty="0" smtClean="0"/>
              <a:t>2</a:t>
            </a:r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 smtClean="0"/>
              <a:t>4</a:t>
            </a:r>
            <a:r>
              <a:rPr lang="en-US" altLang="ko-KR" dirty="0"/>
              <a:t>. </a:t>
            </a:r>
            <a:r>
              <a:rPr lang="ko-KR" altLang="en-US" dirty="0"/>
              <a:t>페이지 범위 </a:t>
            </a:r>
            <a:r>
              <a:rPr lang="ko-KR" altLang="en-US" b="1" dirty="0" smtClean="0"/>
              <a:t>모두</a:t>
            </a:r>
            <a:r>
              <a:rPr lang="en-US" altLang="ko-KR" dirty="0" smtClean="0"/>
              <a:t> </a:t>
            </a:r>
            <a:r>
              <a:rPr lang="ko-KR" altLang="en-US" dirty="0"/>
              <a:t>클릭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5. </a:t>
            </a:r>
            <a:r>
              <a:rPr lang="ko-KR" altLang="en-US" b="1" dirty="0"/>
              <a:t>재단선</a:t>
            </a:r>
            <a:r>
              <a:rPr lang="ko-KR" altLang="en-US" dirty="0"/>
              <a:t> </a:t>
            </a:r>
            <a:r>
              <a:rPr lang="ko-KR" altLang="en-US" dirty="0" smtClean="0"/>
              <a:t>확인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오려낸 </a:t>
            </a:r>
            <a:r>
              <a:rPr lang="ko-KR" altLang="en-US" dirty="0"/>
              <a:t>페이지 크기와 판형이 </a:t>
            </a:r>
            <a:r>
              <a:rPr lang="ko-KR" altLang="en-US" b="1" dirty="0"/>
              <a:t>일치</a:t>
            </a:r>
            <a:r>
              <a:rPr lang="ko-KR" altLang="en-US" dirty="0"/>
              <a:t>하는 것 확인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6. </a:t>
            </a:r>
            <a:r>
              <a:rPr lang="ko-KR" altLang="en-US" dirty="0"/>
              <a:t>확인 클릭하면 오려내기 실행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7. </a:t>
            </a:r>
            <a:r>
              <a:rPr lang="ko-KR" altLang="en-US" dirty="0"/>
              <a:t>문서 </a:t>
            </a:r>
            <a:r>
              <a:rPr lang="ko-KR" altLang="en-US" dirty="0" smtClean="0"/>
              <a:t>저장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ko-KR" altLang="en-US" dirty="0" smtClean="0"/>
              <a:t>저장 후에도 재단선 복원 가능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70" y="903040"/>
            <a:ext cx="7056784" cy="5677113"/>
          </a:xfrm>
          <a:prstGeom prst="rect">
            <a:avLst/>
          </a:prstGeom>
        </p:spPr>
      </p:pic>
      <p:sp>
        <p:nvSpPr>
          <p:cNvPr id="15" name="직사각형 14"/>
          <p:cNvSpPr/>
          <p:nvPr/>
        </p:nvSpPr>
        <p:spPr>
          <a:xfrm>
            <a:off x="3593862" y="2899511"/>
            <a:ext cx="745480" cy="1744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951186" y="1857827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5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307503" y="2513891"/>
            <a:ext cx="511139" cy="179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4"/>
          <a:srcRect r="44245"/>
          <a:stretch/>
        </p:blipFill>
        <p:spPr>
          <a:xfrm>
            <a:off x="7635240" y="5401825"/>
            <a:ext cx="4416712" cy="100071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22" name="직사각형 21"/>
          <p:cNvSpPr/>
          <p:nvPr/>
        </p:nvSpPr>
        <p:spPr>
          <a:xfrm>
            <a:off x="8363154" y="6395836"/>
            <a:ext cx="37882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sz="1100" dirty="0" smtClean="0"/>
              <a:t>15</a:t>
            </a:r>
            <a:r>
              <a:rPr lang="ko-KR" altLang="en-US" sz="1100" dirty="0" smtClean="0"/>
              <a:t>개정 교육과정 판형 참고 문서</a:t>
            </a:r>
            <a:r>
              <a:rPr lang="en-US" altLang="ko-KR" sz="1100" dirty="0" smtClean="0"/>
              <a:t>:</a:t>
            </a:r>
          </a:p>
          <a:p>
            <a:pPr algn="r"/>
            <a:r>
              <a:rPr lang="ko-KR" altLang="en-US" sz="1100" dirty="0" smtClean="0"/>
              <a:t>2015 </a:t>
            </a:r>
            <a:r>
              <a:rPr lang="ko-KR" altLang="en-US" sz="1100" dirty="0"/>
              <a:t>개정 검인정교과용도서 </a:t>
            </a:r>
            <a:r>
              <a:rPr lang="ko-KR" altLang="en-US" sz="1100" dirty="0" err="1"/>
              <a:t>심의본</a:t>
            </a:r>
            <a:r>
              <a:rPr lang="ko-KR" altLang="en-US" sz="1100" dirty="0"/>
              <a:t> 제출 _ 외형체제.xlsx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5314042" y="4436279"/>
            <a:ext cx="1663700" cy="1905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059422" y="4392994"/>
            <a:ext cx="233785" cy="233785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a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78283" y="24703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70383" y="28640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1353800" y="6149912"/>
            <a:ext cx="581025" cy="17145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1099180" y="6106627"/>
            <a:ext cx="233785" cy="233785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b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1199456" y="1844824"/>
            <a:ext cx="288032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1199456" y="6250133"/>
            <a:ext cx="288032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951186" y="6277256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5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6090319" y="6049110"/>
            <a:ext cx="499167" cy="2210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5866840" y="60136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6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078855" y="3151759"/>
            <a:ext cx="1093752" cy="9157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2855376" y="3116319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5595019" y="4982310"/>
            <a:ext cx="499167" cy="2210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5371540" y="49468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4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96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FF7A5B"/>
        </a:solidFill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82</Words>
  <Application>Microsoft Office PowerPoint</Application>
  <PresentationFormat>와이드스크린</PresentationFormat>
  <Paragraphs>35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이민형</dc:creator>
  <cp:lastModifiedBy>이민형</cp:lastModifiedBy>
  <cp:revision>15</cp:revision>
  <dcterms:created xsi:type="dcterms:W3CDTF">2016-12-16T00:59:47Z</dcterms:created>
  <dcterms:modified xsi:type="dcterms:W3CDTF">2017-02-10T02:24:17Z</dcterms:modified>
</cp:coreProperties>
</file>